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90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300068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38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ноября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ночью и утром снег, гололед, низовая метель. Ветер северный 9-14, порывы 15-20 м/с. Температура воздуха ночью 11-13, днем 5-7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ноября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северо-западный 5-10 м/с. Температура воздуха 6-8 градус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198706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 Г.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24943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3903</cp:revision>
  <cp:lastPrinted>2021-07-01T03:56:27Z</cp:lastPrinted>
  <dcterms:created xsi:type="dcterms:W3CDTF">2018-03-27T06:03:00Z</dcterms:created>
  <dcterms:modified xsi:type="dcterms:W3CDTF">2025-11-03T06:17:10Z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