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0115303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 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3919331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Облачно, осадки, временами сильные осадки (дождь, снег), туман. Ветер западный, северо-западный 8-13, порывы 15-20 м/с. Температура воздуха ночью и днем 3-5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в первой половине ночи осадки (дождь, снег),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2-4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214554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5876" y="3143248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Әмірова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14280</TotalTime>
  <Words>631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3807</cp:revision>
  <cp:lastPrinted>2021-07-01T03:56:27Z</cp:lastPrinted>
  <dcterms:created xsi:type="dcterms:W3CDTF">2018-03-27T06:03:00Z</dcterms:created>
  <dcterms:modified xsi:type="dcterms:W3CDTF">2025-11-03T06:38:34Z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