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188355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и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северный, северо-восточный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9-11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2502" y="248643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00679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5267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931</cp:revision>
  <cp:lastPrinted>2021-07-01T03:56:27Z</cp:lastPrinted>
  <dcterms:created xsi:type="dcterms:W3CDTF">2024-09-22T07:48:17Z</dcterms:created>
  <dcterms:modified xsi:type="dcterms:W3CDTF">2025-11-03T07:52:03Z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