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315227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06589" y="181306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04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04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Облачно, снег, низовая метель, гололед. Ветер северный 9-14, порывы 15-20 м/с. Температура воздуха ночью и днем 3-5 мороза с дальнейшим понижением.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3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9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13-15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418203"/>
              </p:ext>
            </p:extLst>
          </p:nvPr>
        </p:nvGraphicFramePr>
        <p:xfrm>
          <a:off x="5134650" y="3763600"/>
          <a:ext cx="4528802" cy="2425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51526</TotalTime>
  <Words>670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7292</cp:revision>
  <cp:lastPrinted>2025-08-12T06:13:34Z</cp:lastPrinted>
  <dcterms:created xsi:type="dcterms:W3CDTF">2018-03-27T06:03:00Z</dcterms:created>
  <dcterms:modified xsi:type="dcterms:W3CDTF">2025-11-03T06:35:14Z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