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18855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2-7 м/с. Ауа температурасы түнде 4-6 градус суық, күндіз 0-2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Оңтүстік-шығыстан жел </a:t>
            </a:r>
            <a:r>
              <a:rPr lang="kk-KZ" sz="1150" dirty="0">
                <a:latin typeface="Times New Roman" panose="02020603050405020304" pitchFamily="18" charset="0"/>
                <a:cs typeface="Times New Roman" panose="02020603050405020304" pitchFamily="18" charset="0"/>
              </a:rPr>
              <a:t>соғады, күші 2-7 м/с. Ауа температурасы </a:t>
            </a:r>
            <a:r>
              <a:rPr lang="kk-KZ" sz="1150" dirty="0" smtClean="0">
                <a:latin typeface="Times New Roman" panose="02020603050405020304" pitchFamily="18" charset="0"/>
                <a:cs typeface="Times New Roman" panose="02020603050405020304" pitchFamily="18" charset="0"/>
              </a:rPr>
              <a:t>4-6 </a:t>
            </a:r>
            <a:r>
              <a:rPr lang="kk-KZ" sz="1150" dirty="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 </a:t>
            </a:r>
            <a:r>
              <a:rPr lang="kk-KZ" sz="1150" dirty="0">
                <a:latin typeface="Times New Roman" panose="02020603050405020304" pitchFamily="18" charset="0"/>
                <a:cs typeface="Times New Roman" panose="02020603050405020304" pitchFamily="18" charset="0"/>
              </a:rPr>
              <a:t>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6366293"/>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37119</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6191</cp:revision>
  <cp:lastPrinted>2021-07-01T07:38:07Z</cp:lastPrinted>
  <dcterms:created xsi:type="dcterms:W3CDTF">2018-03-27T06:03:00Z</dcterms:created>
  <dcterms:modified xsi:type="dcterms:W3CDTF">2025-11-03T09:09:18Z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