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3298002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6634824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Бұлтты, жауын-шашын, кей уақыттарда қатты жауын-шашын (жаңбыр, қар), тұман. Батыстан, солтүстік-батыстан жел соғады, күші 8-13, екпіні   15-20 м/с. Ауа температурасы түнде және күндіз 3-5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ru-RU"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түннің бірінші жартысында жауын-шашын (жаңбыр, қар), тұман</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14165</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3893</cp:revision>
  <cp:lastPrinted>2021-07-01T03:56:27Z</cp:lastPrinted>
  <dcterms:created xsi:type="dcterms:W3CDTF">2018-03-27T06:03:00Z</dcterms:created>
  <dcterms:modified xsi:type="dcterms:W3CDTF">2025-11-03T06:36:18Z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