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210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9736813"/>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2942549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04 </a:t>
            </a:r>
            <a:r>
              <a:rPr lang="kk-KZ" altLang="ru-RU" sz="1150" b="1" dirty="0" smtClean="0">
                <a:latin typeface="Times New Roman" pitchFamily="18" charset="0"/>
                <a:cs typeface="Times New Roman" pitchFamily="18" charset="0"/>
              </a:rPr>
              <a:t>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a:t>
            </a:r>
            <a:r>
              <a:rPr lang="kk-KZ" sz="1200" kern="1400" dirty="0" smtClean="0">
                <a:solidFill>
                  <a:srgbClr val="000000"/>
                </a:solidFill>
                <a:latin typeface="Times New Roman"/>
                <a:ea typeface="Times New Roman"/>
              </a:rPr>
              <a:t>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Солүстік-шығыстан оңтүстік-шығысқа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0-2 аяз</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Оң</a:t>
            </a:r>
            <a:r>
              <a:rPr lang="kk-KZ" sz="1200" kern="1400" dirty="0" smtClean="0">
                <a:latin typeface="Times New Roman"/>
                <a:ea typeface="Times New Roman"/>
              </a:rPr>
              <a:t>түстік-шығыстан </a:t>
            </a:r>
            <a:r>
              <a:rPr lang="kk-KZ" sz="1200" kern="1400" dirty="0" smtClean="0">
                <a:latin typeface="Times New Roman"/>
                <a:ea typeface="Times New Roman"/>
              </a:rPr>
              <a:t>жел соғады, күші 2-7 м/с. Ауа температурасы </a:t>
            </a:r>
            <a:r>
              <a:rPr lang="kk-KZ" sz="1200" kern="1400" dirty="0" smtClean="0">
                <a:latin typeface="Times New Roman"/>
                <a:ea typeface="Times New Roman"/>
              </a:rPr>
              <a:t>0-2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31044</TotalTime>
  <Words>961</Words>
  <Application>Microsoft Office PowerPoint</Application>
  <PresentationFormat>Лист A4 (210x297 мм)</PresentationFormat>
  <Paragraphs>149</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5092</cp:revision>
  <cp:lastPrinted>2023-02-06T06:57:51Z</cp:lastPrinted>
  <dcterms:created xsi:type="dcterms:W3CDTF">2018-03-27T06:03:00Z</dcterms:created>
  <dcterms:modified xsi:type="dcterms:W3CDTF">2025-11-03T07:27:24Z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