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1831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a:solidFill>
                            <a:srgbClr val="002060"/>
                          </a:solidFill>
                          <a:latin typeface="Times New Roman" panose="02020603050405020304" pitchFamily="18" charset="0"/>
                          <a:cs typeface="Times New Roman" panose="02020603050405020304" pitchFamily="18" charset="0"/>
                        </a:rPr>
                        <a:t>03</a:t>
                      </a:r>
                      <a:r>
                        <a:rPr lang="kk-KZ" altLang="zh-CN" sz="1200" b="1" i="1" baseline="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243897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қар, жаяу бұрқасын, көктайғақ. Солтүстіктен жел соғады, күші 9-14, екпіні 15-20 м/с. Ауа температурасы түнде </a:t>
            </a:r>
            <a:r>
              <a:rPr lang="ru-RU" sz="1100" dirty="0">
                <a:latin typeface="Times New Roman" panose="02020603050405020304" pitchFamily="18" charset="0"/>
                <a:cs typeface="Times New Roman" panose="02020603050405020304" pitchFamily="18" charset="0"/>
              </a:rPr>
              <a:t>және</a:t>
            </a:r>
            <a:r>
              <a:rPr lang="kk-KZ" sz="1100" dirty="0">
                <a:latin typeface="Times New Roman" panose="02020603050405020304" pitchFamily="18" charset="0"/>
                <a:cs typeface="Times New Roman" panose="02020603050405020304" pitchFamily="18" charset="0"/>
              </a:rPr>
              <a:t> күндіз 3-5 аяз ары қарай төмендейді.</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05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13-15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47997</TotalTime>
  <Words>614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6983</cp:revision>
  <cp:lastPrinted>2025-07-15T07:11:11Z</cp:lastPrinted>
  <dcterms:created xsi:type="dcterms:W3CDTF">2018-03-27T06:03:00Z</dcterms:created>
  <dcterms:modified xsi:type="dcterms:W3CDTF">2025-11-03T06:35:04Z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