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38"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23220268"/>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03 </a:t>
            </a:r>
            <a:r>
              <a:rPr lang="kk-KZ" altLang="ru-RU" sz="1200" b="1" dirty="0">
                <a:latin typeface="Times New Roman" panose="02020603050405020304" pitchFamily="18" charset="0"/>
                <a:cs typeface="Times New Roman" panose="02020603050405020304" pitchFamily="18" charset="0"/>
              </a:rPr>
              <a:t>қарашаға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9288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04 </a:t>
            </a:r>
            <a:r>
              <a:rPr lang="kk-KZ" altLang="ru-RU" sz="1200" b="1" dirty="0">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03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04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Бұлтты, қар, жаяу бұрқасын, көктайғақ. Солтүстік-батыстан, солтүстіктен жел соғады, күші 9-14 м/с. Ауа температурасы түнде және  күндіз 2-4 градус аяз.</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05 қарашаға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04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05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жаяу</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Солтүстіктен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10-12 градус </a:t>
            </a:r>
            <a:r>
              <a:rPr lang="ru-RU" sz="1150" dirty="0" err="1">
                <a:latin typeface="Times New Roman" panose="02020603050405020304" pitchFamily="18" charset="0"/>
                <a:cs typeface="Times New Roman" panose="02020603050405020304" pitchFamily="18" charset="0"/>
              </a:rPr>
              <a:t>аяз</a:t>
            </a:r>
            <a:r>
              <a:rPr lang="ru-RU" sz="115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сейілуіне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96617395"/>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5600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25070</TotalTime>
  <Words>571</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4964</cp:revision>
  <cp:lastPrinted>2021-07-01T03:56:27Z</cp:lastPrinted>
  <dcterms:created xsi:type="dcterms:W3CDTF">2018-03-27T06:03:00Z</dcterms:created>
  <dcterms:modified xsi:type="dcterms:W3CDTF">2025-11-03T07:54:18Z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