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7" d="100"/>
          <a:sy n="87" d="100"/>
        </p:scale>
        <p:origin x="114" y="4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5085597"/>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99798000"/>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018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04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3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4</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қараша</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оңтүстік-шығыстан,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9-11</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30906</TotalTime>
  <Words>585</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4090</cp:revision>
  <cp:lastPrinted>2021-07-01T07:38:07Z</cp:lastPrinted>
  <dcterms:created xsi:type="dcterms:W3CDTF">2018-03-27T06:03:00Z</dcterms:created>
  <dcterms:modified xsi:type="dcterms:W3CDTF">2025-11-03T06:29:49Z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