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962"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307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03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03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00284046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04</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03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Солтүстіктен 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   15-20 </a:t>
            </a:r>
            <a:r>
              <a:rPr lang="kk-KZ" sz="1100" dirty="0">
                <a:latin typeface="Times New Roman" pitchFamily="18" charset="0"/>
                <a:cs typeface="Times New Roman" pitchFamily="18" charset="0"/>
              </a:rPr>
              <a:t>м/с.  Ауа температурасы түнде 10-12, күндіз 5-7 градус аяз</a:t>
            </a:r>
          </a:p>
          <a:p>
            <a:pPr lvl="0" indent="182563" algn="ctr">
              <a:tabLst>
                <a:tab pos="182563" algn="l"/>
              </a:tabLst>
            </a:pPr>
            <a:r>
              <a:rPr lang="kk-KZ" altLang="ru-RU" sz="1100" b="1" dirty="0">
                <a:solidFill>
                  <a:srgbClr val="000000"/>
                </a:solidFill>
                <a:latin typeface="Times New Roman" pitchFamily="18" charset="0"/>
                <a:cs typeface="Times New Roman" pitchFamily="18" charset="0"/>
              </a:rPr>
              <a:t>05 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04</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05</a:t>
            </a:r>
            <a:r>
              <a:rPr lang="kk-KZ" altLang="ru-RU" sz="1100" b="1" dirty="0">
                <a:solidFill>
                  <a:srgbClr val="000000"/>
                </a:solidFill>
                <a:latin typeface="Times New Roman" pitchFamily="18" charset="0"/>
                <a:cs typeface="Times New Roman" pitchFamily="18" charset="0"/>
              </a:rPr>
              <a:t>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қар</a:t>
            </a:r>
            <a:r>
              <a:rPr lang="kk-KZ" sz="1100" dirty="0" smtClean="0">
                <a:latin typeface="Times New Roman" pitchFamily="18" charset="0"/>
                <a:cs typeface="Times New Roman" pitchFamily="18" charset="0"/>
              </a:rPr>
              <a:t>, жаяу бұрқасын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a:t>
            </a:r>
            <a:r>
              <a:rPr lang="kk-KZ" sz="1100" dirty="0" smtClean="0">
                <a:latin typeface="Times New Roman" pitchFamily="18" charset="0"/>
                <a:cs typeface="Times New Roman" pitchFamily="18" charset="0"/>
              </a:rPr>
              <a:t> екпіні 15-20</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 Ауа температурасы 12-14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04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05</a:t>
            </a:r>
            <a:r>
              <a:rPr lang="kk-KZ" sz="1100" dirty="0">
                <a:solidFill>
                  <a:srgbClr val="000000"/>
                </a:solidFill>
                <a:latin typeface="Times New Roman" pitchFamily="18" charset="0"/>
                <a:cs typeface="Times New Roman" pitchFamily="18" charset="0"/>
              </a:rPr>
              <a:t> 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17382</TotalTime>
  <Words>552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7087</cp:revision>
  <cp:lastPrinted>2021-07-01T03:56:27Z</cp:lastPrinted>
  <dcterms:created xsi:type="dcterms:W3CDTF">2018-03-27T06:03:00Z</dcterms:created>
  <dcterms:modified xsi:type="dcterms:W3CDTF">2025-11-03T08:16:31Z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