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72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216654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308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рассевание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379417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0,722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1,346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3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solidFill>
                  <a:srgbClr val="000000"/>
                </a:solidFill>
                <a:latin typeface="Tahoma"/>
              </a:rPr>
              <a:t> 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юго-западный, южный 9-14 м/с. Температура воздуха ночью 0-2 мороза, днем 4-6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Ночью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и утром туман.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южный, юго-западный 7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-12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0-2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34792</TotalTime>
  <Words>540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6307</cp:revision>
  <cp:lastPrinted>2021-07-01T03:56:27Z</cp:lastPrinted>
  <dcterms:created xsi:type="dcterms:W3CDTF">2018-03-27T06:03:00Z</dcterms:created>
  <dcterms:modified xsi:type="dcterms:W3CDTF">2025-11-04T07:23:06Z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