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308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04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</a:t>
            </a:r>
            <a:r>
              <a:rPr lang="ru-RU" sz="1100" dirty="0" smtClean="0">
                <a:solidFill>
                  <a:schemeClr val="tx1"/>
                </a:solidFill>
              </a:rPr>
              <a:t>блачно, осадки, </a:t>
            </a:r>
            <a:r>
              <a:rPr lang="kk-KZ" sz="1100" dirty="0" smtClean="0">
                <a:solidFill>
                  <a:schemeClr val="tx1"/>
                </a:solidFill>
              </a:rPr>
              <a:t>временами сильные (дождь с переходом в снег)</a:t>
            </a:r>
            <a:r>
              <a:rPr lang="ru-RU" sz="1100" dirty="0" smtClean="0">
                <a:solidFill>
                  <a:schemeClr val="tx1"/>
                </a:solidFill>
              </a:rPr>
              <a:t>. Временами туман, гололед. Ветер </a:t>
            </a:r>
            <a:r>
              <a:rPr lang="kk-KZ" sz="1100" dirty="0">
                <a:solidFill>
                  <a:schemeClr val="tx1"/>
                </a:solidFill>
              </a:rPr>
              <a:t>северо-западный </a:t>
            </a:r>
            <a:r>
              <a:rPr lang="kk-KZ" sz="1100" dirty="0" smtClean="0">
                <a:solidFill>
                  <a:schemeClr val="tx1"/>
                </a:solidFill>
              </a:rPr>
              <a:t>2-7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заморозки 1-3 градуса, днем </a:t>
            </a:r>
            <a:r>
              <a:rPr lang="kk-KZ" sz="1100" dirty="0" smtClean="0">
                <a:solidFill>
                  <a:schemeClr val="tx1"/>
                </a:solidFill>
              </a:rPr>
              <a:t>с </a:t>
            </a:r>
            <a:r>
              <a:rPr lang="kk-KZ" sz="1100" dirty="0">
                <a:solidFill>
                  <a:schemeClr val="tx1"/>
                </a:solidFill>
              </a:rPr>
              <a:t>дальнейшим понижением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</a:t>
            </a:r>
            <a:r>
              <a:rPr lang="ru-RU" sz="1100" dirty="0" smtClean="0">
                <a:solidFill>
                  <a:schemeClr val="tx1"/>
                </a:solidFill>
              </a:rPr>
              <a:t>блачность, в первой половине ночи снег, туман, на дорогах гололедица.</a:t>
            </a:r>
            <a:r>
              <a:rPr lang="ru-RU" sz="1100" dirty="0">
                <a:solidFill>
                  <a:schemeClr val="tx1"/>
                </a:solidFill>
              </a:rPr>
              <a:t> 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2-7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5-7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439278"/>
              </p:ext>
            </p:extLst>
          </p:nvPr>
        </p:nvGraphicFramePr>
        <p:xfrm>
          <a:off x="4835525" y="4248150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05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06 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</a:t>
              </a:r>
              <a:r>
                <a:rPr lang="ru-RU" altLang="en-US" b="1" dirty="0" smtClean="0"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04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27086</TotalTime>
  <Words>785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6489</cp:revision>
  <cp:lastPrinted>2021-07-01T09:11:30Z</cp:lastPrinted>
  <dcterms:created xsi:type="dcterms:W3CDTF">2018-03-27T06:03:00Z</dcterms:created>
  <dcterms:modified xsi:type="dcterms:W3CDTF">2025-11-04T05:15:32Z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