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027364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38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ноября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северо-восточный с переходом на юго-западный 9-14 м/с. Температура воздуха ночью 12-14,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15-18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 2-4 градус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90262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24956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3907</cp:revision>
  <cp:lastPrinted>2021-07-01T03:56:27Z</cp:lastPrinted>
  <dcterms:created xsi:type="dcterms:W3CDTF">2018-03-27T06:03:00Z</dcterms:created>
  <dcterms:modified xsi:type="dcterms:W3CDTF">2025-11-04T06:16:39Z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