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76665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поземок.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ночью 3-8, днем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гололед. Ветер юго-западный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0267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./Нұрғали С.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27568</TotalTime>
  <Words>679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3873</cp:revision>
  <cp:lastPrinted>2021-07-01T07:38:07Z</cp:lastPrinted>
  <dcterms:created xsi:type="dcterms:W3CDTF">2018-03-27T06:03:00Z</dcterms:created>
  <dcterms:modified xsi:type="dcterms:W3CDTF">2025-11-04T08:53:24Z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