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21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9946398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О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блачно, </a:t>
            </a:r>
            <a:r>
              <a:rPr lang="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снег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</a:t>
            </a:r>
            <a:r>
              <a:rPr lang="ru-RU" sz="12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северо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северный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7-12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5-10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6789" y="233695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874" y="334003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9910248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19971</TotalTime>
  <Words>603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3674</cp:revision>
  <cp:lastPrinted>2021-10-14T11:15:53Z</cp:lastPrinted>
  <dcterms:created xsi:type="dcterms:W3CDTF">2018-03-27T06:03:00Z</dcterms:created>
  <dcterms:modified xsi:type="dcterms:W3CDTF">2025-11-04T07:25:08Z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