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38152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4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05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северо-западный 9-14 м/с. Температура воздуха ночью 12-14 днем 8-10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воздуха 12-14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372587"/>
              </p:ext>
            </p:extLst>
          </p:nvPr>
        </p:nvGraphicFramePr>
        <p:xfrm>
          <a:off x="5134650" y="3763600"/>
          <a:ext cx="4528802" cy="2475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ночью 06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51534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7296</cp:revision>
  <cp:lastPrinted>2025-08-12T06:13:34Z</cp:lastPrinted>
  <dcterms:created xsi:type="dcterms:W3CDTF">2018-03-27T06:03:00Z</dcterms:created>
  <dcterms:modified xsi:type="dcterms:W3CDTF">2025-11-04T07:29:15Z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