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4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86871815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северный, северо-западный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 западный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9-11мороза.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04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975185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27392</TotalTime>
  <Words>597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5028</cp:revision>
  <cp:lastPrinted>2021-07-01T03:56:27Z</cp:lastPrinted>
  <dcterms:created xsi:type="dcterms:W3CDTF">2018-03-27T06:03:00Z</dcterms:created>
  <dcterms:modified xsi:type="dcterms:W3CDTF">2025-11-04T07:26:10Z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