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8432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метель. Ветер юго-западный ночью 9-14, днем 15-20 м/с. Температура воздуха ночью 11-13, днем 3-5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06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 ночью 06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19825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7450</cp:revision>
  <cp:lastPrinted>2021-07-01T03:56:27Z</cp:lastPrinted>
  <dcterms:created xsi:type="dcterms:W3CDTF">2018-03-27T06:03:00Z</dcterms:created>
  <dcterms:modified xsi:type="dcterms:W3CDTF">2025-11-04T06:38:32Z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