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503936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7-9,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снег, днем осадки (дождь,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). Ветер юго-западный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6-8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71118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5285</TotalTime>
  <Words>566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932</cp:revision>
  <cp:lastPrinted>2021-07-01T03:56:27Z</cp:lastPrinted>
  <dcterms:created xsi:type="dcterms:W3CDTF">2024-09-22T07:48:17Z</dcterms:created>
  <dcterms:modified xsi:type="dcterms:W3CDTF">2025-11-05T08:04:45Z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