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 varScale="1">
        <p:scale>
          <a:sx n="113" d="100"/>
          <a:sy n="113" d="100"/>
        </p:scale>
        <p:origin x="1914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51392011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№309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ноября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06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05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06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утром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и днем снег, низовая метель. Ветер юго-западный 9-14, днем порывы 15-18 м/с. Температура воздуха ночью 11-13, днем 3-5 мороза.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07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06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07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снег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низовая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метель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днем осадки (дождь, снег), низовая метель. 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9-14, порывы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4-6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05 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0070904"/>
              </p:ext>
            </p:extLst>
          </p:nvPr>
        </p:nvGraphicFramePr>
        <p:xfrm>
          <a:off x="5103847" y="4149080"/>
          <a:ext cx="4536504" cy="2249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2.924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1.563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28174</TotalTime>
  <Words>669</Words>
  <Application>Microsoft Office PowerPoint</Application>
  <PresentationFormat>Лист A4 (210x297 мм)</PresentationFormat>
  <Paragraphs>107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5144</cp:revision>
  <cp:lastPrinted>2021-07-01T03:56:27Z</cp:lastPrinted>
  <dcterms:created xsi:type="dcterms:W3CDTF">2018-03-27T06:03:00Z</dcterms:created>
  <dcterms:modified xsi:type="dcterms:W3CDTF">2025-11-05T08:03:42Z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