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6549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56831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06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снег, днем осадки (дождь, снег). Низовая метель, гололед. Ветер юго-западный 15-20 м/с. Температура воздуха ночью 5-7, днем 1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мороза-1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07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07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юго-западный 9-14, порывы 15-20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ноября, ночью 07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19828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7454</cp:revision>
  <cp:lastPrinted>2021-07-01T03:56:27Z</cp:lastPrinted>
  <dcterms:created xsi:type="dcterms:W3CDTF">2018-03-27T06:03:00Z</dcterms:created>
  <dcterms:modified xsi:type="dcterms:W3CDTF">2025-11-05T07:22:01Z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