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 varScale="1">
        <p:scale>
          <a:sx n="113" d="100"/>
          <a:sy n="113" d="100"/>
        </p:scale>
        <p:origin x="1914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24378922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№309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ноября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06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05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06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9-14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 мороза, днем 0-2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07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06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07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воздуха 0-2 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05 ноября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1987576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Жайнакова З.Ж</a:t>
            </a:r>
            <a:r>
              <a:rPr lang="kk-KZ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27417</TotalTime>
  <Words>596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5030</cp:revision>
  <cp:lastPrinted>2021-07-01T03:56:27Z</cp:lastPrinted>
  <dcterms:created xsi:type="dcterms:W3CDTF">2018-03-27T06:03:00Z</dcterms:created>
  <dcterms:modified xsi:type="dcterms:W3CDTF">2025-11-05T08:05:03Z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