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1799" autoAdjust="0"/>
  </p:normalViewPr>
  <p:slideViewPr>
    <p:cSldViewPr showGuides="1">
      <p:cViewPr varScale="1">
        <p:scale>
          <a:sx n="103" d="100"/>
          <a:sy n="103" d="100"/>
        </p:scale>
        <p:origin x="223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43762945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2172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309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05 ноября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06589" y="265945"/>
            <a:ext cx="4390332" cy="1615827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06 ноября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05 ноября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06 ноября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ctr"/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Облачно, </a:t>
            </a:r>
            <a:r>
              <a:rPr lang="kk-KZ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днем снег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ru-KZ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Ветер </a:t>
            </a:r>
            <a:r>
              <a:rPr lang="kk-KZ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юго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-западный 9-14 </a:t>
            </a:r>
            <a:r>
              <a:rPr lang="ru-KZ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м/с. Температура воздуха ночью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12-14 днем </a:t>
            </a:r>
            <a:r>
              <a:rPr lang="kk-KZ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3-5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мороза.</a:t>
            </a:r>
          </a:p>
          <a:p>
            <a:pPr algn="ctr"/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07 ноября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06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 ноября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07 ноя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Переменная о</a:t>
            </a:r>
            <a:r>
              <a:rPr lang="ru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снег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. Ветер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юго-западный 9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-14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м/с. Температура воздуха 2-4 мороза.</a:t>
            </a: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xmlns="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382473"/>
              </p:ext>
            </p:extLst>
          </p:nvPr>
        </p:nvGraphicFramePr>
        <p:xfrm>
          <a:off x="5134650" y="3763600"/>
          <a:ext cx="4528802" cy="24252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2566">
                  <a:extLst>
                    <a:ext uri="{9D8B030D-6E8A-4147-A177-3AD203B41FA5}">
                      <a16:colId xmlns:a16="http://schemas.microsoft.com/office/drawing/2014/main" xmlns="" val="1829106296"/>
                    </a:ext>
                  </a:extLst>
                </a:gridCol>
                <a:gridCol w="1385573">
                  <a:extLst>
                    <a:ext uri="{9D8B030D-6E8A-4147-A177-3AD203B41FA5}">
                      <a16:colId xmlns:a16="http://schemas.microsoft.com/office/drawing/2014/main" xmlns="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xmlns="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12697307"/>
                  </a:ext>
                </a:extLst>
              </a:tr>
              <a:tr h="31347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0.049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1530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0.306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535056224"/>
                  </a:ext>
                </a:extLst>
              </a:tr>
              <a:tr h="10577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xmlns="" id="{CF5ECEE0-0C27-4581-BBF4-71AB7E70AFD7}"/>
              </a:ext>
            </a:extLst>
          </p:cNvPr>
          <p:cNvSpPr txBox="1"/>
          <p:nvPr/>
        </p:nvSpPr>
        <p:spPr>
          <a:xfrm>
            <a:off x="5005930" y="2885515"/>
            <a:ext cx="4565315" cy="261610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xmlns="" id="{AFA9703D-756A-4DA1-A81D-B9916F9E9B4B}"/>
              </a:ext>
            </a:extLst>
          </p:cNvPr>
          <p:cNvSpPr txBox="1"/>
          <p:nvPr/>
        </p:nvSpPr>
        <p:spPr>
          <a:xfrm>
            <a:off x="5142075" y="1920905"/>
            <a:ext cx="4390333" cy="938719"/>
          </a:xfrm>
          <a:prstGeom prst="rect">
            <a:avLst/>
          </a:prstGeom>
          <a:solidFill>
            <a:schemeClr val="bg1"/>
          </a:solidFill>
          <a:ln>
            <a:solidFill>
              <a:schemeClr val="lt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ноября, ночью 07 ноября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Гилей В.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51634</TotalTime>
  <Words>633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7299</cp:revision>
  <cp:lastPrinted>2025-08-12T06:13:34Z</cp:lastPrinted>
  <dcterms:created xsi:type="dcterms:W3CDTF">2018-03-27T06:03:00Z</dcterms:created>
  <dcterms:modified xsi:type="dcterms:W3CDTF">2025-11-05T07:09:53Z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