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5791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ноября по 20 ч 06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облачно, утром и днем осадки (дождь, снег). Ветер  юго-западный, западный 9-14 м/с. Температура воздуха ночью 2-4 мороза, днем 0-2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2538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ночью 07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29990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5168</cp:revision>
  <cp:lastPrinted>2021-07-01T03:56:27Z</cp:lastPrinted>
  <dcterms:created xsi:type="dcterms:W3CDTF">2018-03-27T06:03:00Z</dcterms:created>
  <dcterms:modified xsi:type="dcterms:W3CDTF">2025-11-05T08:30:10Z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