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86364571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южный, юго-западный 7-12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7-12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1140" y="223325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9186" y="334259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8423349"/>
              </p:ext>
            </p:extLst>
          </p:nvPr>
        </p:nvGraphicFramePr>
        <p:xfrm>
          <a:off x="5040348" y="4181440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218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19999</TotalTime>
  <Words>613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3702</cp:revision>
  <cp:lastPrinted>2021-07-01T03:56:27Z</cp:lastPrinted>
  <dcterms:created xsi:type="dcterms:W3CDTF">2018-03-27T06:03:00Z</dcterms:created>
  <dcterms:modified xsi:type="dcterms:W3CDTF">2025-11-05T08:26:14Z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