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901304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06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снег, низовая метель. На дорогах гололедица. Ветер юго-западный 9-14, утром и днем порывы 15-20 м/с. Температура воздуха ночью 8-10, днем 0-2 мороза.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07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осадки (дождь, снег), низовая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дорогах гололедица. Ветер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15-20 м/с. Температура воздуха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00" y="2264546"/>
            <a:ext cx="478790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="" xmlns:a16="http://schemas.microsoft.com/office/drawing/2014/main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2460061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70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Туяк С./Азилкыясова Л.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27572</TotalTime>
  <Words>684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3877</cp:revision>
  <cp:lastPrinted>2021-07-01T07:38:07Z</cp:lastPrinted>
  <dcterms:created xsi:type="dcterms:W3CDTF">2018-03-27T06:03:00Z</dcterms:created>
  <dcterms:modified xsi:type="dcterms:W3CDTF">2025-11-05T07:39:24Z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