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06172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7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ноября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35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юго-западный 15-20 м/с. Температура воздуха ночью 5-7 мороза, днем около 0 градусов.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ноября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снег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15-20 м/с. Температура воздуха  около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0 градусов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672095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24968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3911</cp:revision>
  <cp:lastPrinted>2021-07-01T03:56:27Z</cp:lastPrinted>
  <dcterms:created xsi:type="dcterms:W3CDTF">2018-03-27T06:03:00Z</dcterms:created>
  <dcterms:modified xsi:type="dcterms:W3CDTF">2025-11-05T08:57:41Z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