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25749054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ноября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ноября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но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рассевание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361829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3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06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ноября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>
                <a:solidFill>
                  <a:srgbClr val="000000"/>
                </a:solidFill>
                <a:latin typeface="Tahoma"/>
              </a:rPr>
              <a:t> 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юго-западный, южный 7-12 м/с. Температура воздуха ночью 0-2 мороза, днем 5-7 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ноября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ноября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ноября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уман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юго-западный 7-12 м/с. Температура воздуха 0-2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34946</TotalTime>
  <Words>528</Words>
  <Application>Microsoft Office PowerPoint</Application>
  <PresentationFormat>Лист A4 (210x297 мм)</PresentationFormat>
  <Paragraphs>85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9" baseType="lpstr">
      <vt:lpstr>宋体</vt:lpstr>
      <vt:lpstr>Yu Gothic</vt:lpstr>
      <vt:lpstr>Arial</vt:lpstr>
      <vt:lpstr>Calibri</vt:lpstr>
      <vt:lpstr>Tahoma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6309</cp:revision>
  <cp:lastPrinted>2021-07-01T03:56:27Z</cp:lastPrinted>
  <dcterms:created xsi:type="dcterms:W3CDTF">2018-03-27T06:03:00Z</dcterms:created>
  <dcterms:modified xsi:type="dcterms:W3CDTF">2025-11-05T09:08:18Z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