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9" d="100"/>
          <a:sy n="109" d="100"/>
        </p:scale>
        <p:origin x="204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8243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снег, низовая метель. Ветер юго-западный 9-14, днем порывы 15-18 м/с. Температура воздуха ночью 11-13,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днем осадки (дождь, снег), низовая метель.  Ветер юго-западный 9-14,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4-6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33998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25296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4987</cp:revision>
  <cp:lastPrinted>2021-07-01T03:56:27Z</cp:lastPrinted>
  <dcterms:created xsi:type="dcterms:W3CDTF">2018-03-27T06:03:00Z</dcterms:created>
  <dcterms:modified xsi:type="dcterms:W3CDTF">2025-11-05T08:03:08Z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