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08" d="100"/>
          <a:sy n="108" d="100"/>
        </p:scale>
        <p:origin x="207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07580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6900" y="46075"/>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06 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05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жауын-шашынсыз. </a:t>
            </a:r>
            <a:r>
              <a:rPr lang="kk-KZ" sz="1150" dirty="0" smtClean="0">
                <a:latin typeface="Times New Roman" panose="02020603050405020304" pitchFamily="18" charset="0"/>
                <a:cs typeface="Times New Roman" panose="02020603050405020304" pitchFamily="18" charset="0"/>
              </a:rPr>
              <a:t>Оңтүстік-батыстан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6-11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3-5 </a:t>
            </a:r>
            <a:r>
              <a:rPr lang="kk-KZ" sz="1150" dirty="0">
                <a:latin typeface="Times New Roman" panose="02020603050405020304" pitchFamily="18" charset="0"/>
                <a:cs typeface="Times New Roman" panose="02020603050405020304" pitchFamily="18" charset="0"/>
              </a:rPr>
              <a:t>градус суық, күндіз </a:t>
            </a:r>
            <a:r>
              <a:rPr lang="kk-KZ" sz="1150" dirty="0" smtClean="0">
                <a:latin typeface="Times New Roman" panose="02020603050405020304" pitchFamily="18" charset="0"/>
                <a:cs typeface="Times New Roman" panose="02020603050405020304" pitchFamily="18" charset="0"/>
              </a:rPr>
              <a:t>3-5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07 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06 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a:t>
            </a:r>
            <a:r>
              <a:rPr lang="kk-KZ" sz="1150" b="1" dirty="0" smtClean="0">
                <a:latin typeface="Times New Roman" panose="02020603050405020304" pitchFamily="18" charset="0"/>
                <a:cs typeface="Times New Roman" panose="02020603050405020304" pitchFamily="18" charset="0"/>
              </a:rPr>
              <a:t> 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a:latin typeface="Times New Roman" panose="02020603050405020304" pitchFamily="18" charset="0"/>
                <a:cs typeface="Times New Roman" panose="02020603050405020304" pitchFamily="18" charset="0"/>
              </a:rPr>
              <a:t>Көшпелі бұлтты,  жауын-шашынсыз. </a:t>
            </a:r>
            <a:r>
              <a:rPr lang="kk-KZ" sz="1150" dirty="0" smtClean="0">
                <a:latin typeface="Times New Roman" panose="02020603050405020304" pitchFamily="18" charset="0"/>
                <a:cs typeface="Times New Roman" panose="02020603050405020304" pitchFamily="18" charset="0"/>
              </a:rPr>
              <a:t>Оңтүстік-батыстан, оңтүстіктен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1-6 </a:t>
            </a:r>
            <a:r>
              <a:rPr lang="kk-KZ" sz="1150" dirty="0">
                <a:latin typeface="Times New Roman" panose="02020603050405020304" pitchFamily="18" charset="0"/>
                <a:cs typeface="Times New Roman" panose="02020603050405020304" pitchFamily="18" charset="0"/>
              </a:rPr>
              <a:t>м/с. Ауа температурасы </a:t>
            </a:r>
            <a:r>
              <a:rPr lang="kk-KZ" sz="1150" dirty="0" smtClean="0">
                <a:latin typeface="Times New Roman" panose="02020603050405020304" pitchFamily="18" charset="0"/>
                <a:cs typeface="Times New Roman" panose="02020603050405020304" pitchFamily="18" charset="0"/>
              </a:rPr>
              <a:t>0-2 </a:t>
            </a:r>
            <a:r>
              <a:rPr lang="kk-KZ" sz="1150" dirty="0">
                <a:latin typeface="Times New Roman" panose="02020603050405020304" pitchFamily="18" charset="0"/>
                <a:cs typeface="Times New Roman" panose="02020603050405020304" pitchFamily="18" charset="0"/>
              </a:rPr>
              <a:t>градус </a:t>
            </a:r>
            <a:r>
              <a:rPr lang="kk-KZ" sz="1150" dirty="0" smtClean="0">
                <a:latin typeface="Times New Roman" panose="02020603050405020304" pitchFamily="18" charset="0"/>
                <a:cs typeface="Times New Roman" panose="02020603050405020304" pitchFamily="18" charset="0"/>
              </a:rPr>
              <a:t>суық </a:t>
            </a:r>
            <a:r>
              <a:rPr lang="kk-KZ" sz="115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0844208"/>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1531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0.606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0.13</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5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06 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07 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37227</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6200</cp:revision>
  <cp:lastPrinted>2021-07-01T07:38:07Z</cp:lastPrinted>
  <dcterms:created xsi:type="dcterms:W3CDTF">2018-03-27T06:03:00Z</dcterms:created>
  <dcterms:modified xsi:type="dcterms:W3CDTF">2025-11-05T07:12:19Z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