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3" d="100"/>
          <a:sy n="113" d="100"/>
        </p:scale>
        <p:origin x="191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55343362"/>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30</a:t>
                      </a:r>
                      <a:r>
                        <a:rPr lang="kk-KZ" altLang="x-none" sz="1600" b="1" i="1" dirty="0" smtClean="0">
                          <a:solidFill>
                            <a:srgbClr val="002060"/>
                          </a:solidFill>
                          <a:latin typeface="Times New Roman" panose="02020603050405020304" pitchFamily="18" charset="0"/>
                          <a:cs typeface="Times New Roman" panose="02020603050405020304" pitchFamily="18" charset="0"/>
                        </a:rPr>
                        <a:t>9 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05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98375" y="3751737"/>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19389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қарашаға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бұлтты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Жел оңтүстіктен, оңтүстік-батыстан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11-13°, күндіз 0-2° аяз </a:t>
            </a:r>
            <a:r>
              <a:rPr lang="kk-KZ"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endParaRPr lang="" altLang="ru-RU" sz="1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a:t>
            </a:r>
            <a:r>
              <a:rPr lang="kk-KZ" altLang="ru-RU" sz="1200" b="1" dirty="0">
                <a:latin typeface="Times New Roman" pitchFamily="18" charset="0"/>
                <a:cs typeface="Times New Roman" pitchFamily="18" charset="0"/>
              </a:rPr>
              <a:t>7</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a:t>
            </a:r>
            <a:r>
              <a:rPr lang="" altLang="ru-RU" sz="1200" b="1" dirty="0">
                <a:latin typeface="Times New Roman" pitchFamily="18" charset="0"/>
                <a:cs typeface="Times New Roman" pitchFamily="18" charset="0"/>
              </a:rPr>
              <a:t>раша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06 </a:t>
            </a:r>
            <a:r>
              <a:rPr lang="ru-RU" altLang="ru-RU" sz="1200" b="1" dirty="0" err="1">
                <a:latin typeface="Times New Roman" pitchFamily="18" charset="0"/>
                <a:cs typeface="Times New Roman" pitchFamily="18" charset="0"/>
              </a:rPr>
              <a:t>қараша</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 sz="1200" b="1" dirty="0" smtClean="0">
                <a:latin typeface="Times New Roman" panose="02020603050405020304" pitchFamily="18" charset="0"/>
                <a:cs typeface="Times New Roman" panose="02020603050405020304" pitchFamily="18" charset="0"/>
              </a:rPr>
              <a:t>0</a:t>
            </a:r>
            <a:r>
              <a:rPr lang="kk-KZ" sz="1200" b="1" dirty="0">
                <a:latin typeface="Times New Roman" panose="02020603050405020304" pitchFamily="18" charset="0"/>
                <a:cs typeface="Times New Roman" panose="02020603050405020304" pitchFamily="18" charset="0"/>
              </a:rPr>
              <a:t>7</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қа</a:t>
            </a:r>
            <a:r>
              <a:rPr lang="" sz="1200" b="1" dirty="0">
                <a:latin typeface="Times New Roman" panose="02020603050405020304" pitchFamily="18" charset="0"/>
                <a:cs typeface="Times New Roman" panose="02020603050405020304" pitchFamily="18" charset="0"/>
              </a:rPr>
              <a:t>раша</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ru-RU" sz="1200" dirty="0" smtClean="0">
                <a:solidFill>
                  <a:prstClr val="black"/>
                </a:solidFill>
                <a:latin typeface="Times New Roman" pitchFamily="18" charset="0"/>
                <a:cs typeface="Times New Roman" pitchFamily="18" charset="0"/>
              </a:rPr>
              <a:t>Б</a:t>
            </a:r>
            <a:r>
              <a:rPr lang="kk-KZ" sz="1200" dirty="0">
                <a:solidFill>
                  <a:prstClr val="black"/>
                </a:solidFill>
                <a:latin typeface="Times New Roman" pitchFamily="18" charset="0"/>
                <a:cs typeface="Times New Roman" pitchFamily="18" charset="0"/>
              </a:rPr>
              <a:t>ұлтты, </a:t>
            </a:r>
            <a:r>
              <a:rPr lang="kk-KZ" sz="1200" dirty="0" smtClean="0">
                <a:solidFill>
                  <a:prstClr val="black"/>
                </a:solidFill>
                <a:latin typeface="Times New Roman" pitchFamily="18" charset="0"/>
                <a:cs typeface="Times New Roman" pitchFamily="18" charset="0"/>
              </a:rPr>
              <a:t>қар.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5-7° аяз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47809" y="328498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47809" y="236762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39042409"/>
              </p:ext>
            </p:extLst>
          </p:nvPr>
        </p:nvGraphicFramePr>
        <p:xfrm>
          <a:off x="4959597" y="4221088"/>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040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Иманғабасова А.Т. /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19126</TotalTime>
  <Words>581</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3726</cp:revision>
  <cp:lastPrinted>2021-07-01T03:56:27Z</cp:lastPrinted>
  <dcterms:created xsi:type="dcterms:W3CDTF">2018-03-27T06:03:00Z</dcterms:created>
  <dcterms:modified xsi:type="dcterms:W3CDTF">2025-11-05T08:26:29Z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