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516921"/>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309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қараша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06</a:t>
            </a:r>
            <a:r>
              <a:rPr lang="kk-KZ" sz="1200" b="1" dirty="0" smtClean="0">
                <a:solidFill>
                  <a:prstClr val="black"/>
                </a:solidFill>
                <a:latin typeface="Times New Roman" panose="02020603050405020304" pitchFamily="18" charset="0"/>
                <a:cs typeface="Times New Roman" panose="02020603050405020304" pitchFamily="18" charset="0"/>
              </a:rPr>
              <a:t> 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a:solidFill>
                  <a:prstClr val="black"/>
                </a:solidFill>
                <a:latin typeface="Times New Roman" panose="02020603050405020304" pitchFamily="18" charset="0"/>
                <a:cs typeface="Times New Roman" panose="02020603050405020304" pitchFamily="18" charset="0"/>
              </a:rPr>
              <a:t>қараша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06 қараша 2025 ж. сағ. 20-дейін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таңертең және </a:t>
            </a:r>
            <a:r>
              <a:rPr lang="kk-KZ" sz="1200" dirty="0">
                <a:solidFill>
                  <a:prstClr val="black"/>
                </a:solidFill>
                <a:latin typeface="Times New Roman" panose="02020603050405020304" pitchFamily="18" charset="0"/>
              </a:rPr>
              <a:t>күндіз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 </a:t>
            </a:r>
            <a:r>
              <a:rPr lang="kk-KZ" sz="1200" kern="900" dirty="0">
                <a:solidFill>
                  <a:srgbClr val="000000"/>
                </a:solidFill>
                <a:latin typeface="Times New Roman" panose="02020603050405020304" pitchFamily="18" charset="0"/>
                <a:ea typeface="Times New Roman" panose="02020603050405020304" pitchFamily="18" charset="0"/>
              </a:rPr>
              <a:t>(қар, жаңбыр</a:t>
            </a:r>
            <a:r>
              <a:rPr lang="kk-KZ" sz="1200" kern="900" dirty="0" smtClean="0">
                <a:solidFill>
                  <a:srgbClr val="000000"/>
                </a:solidFill>
                <a:latin typeface="Times New Roman" panose="02020603050405020304" pitchFamily="18" charset="0"/>
                <a:ea typeface="Times New Roman" panose="02020603050405020304" pitchFamily="18" charset="0"/>
              </a:rPr>
              <a:t>). Оңтүстік-батыстан 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Ауа </a:t>
            </a:r>
            <a:r>
              <a:rPr lang="kk-KZ" sz="1200" dirty="0">
                <a:solidFill>
                  <a:prstClr val="black"/>
                </a:solidFill>
                <a:latin typeface="Times New Roman" panose="02020603050405020304" pitchFamily="18" charset="0"/>
              </a:rPr>
              <a:t>температурасы </a:t>
            </a:r>
            <a:r>
              <a:rPr lang="kk-KZ" sz="1200" dirty="0" smtClean="0">
                <a:solidFill>
                  <a:prstClr val="black"/>
                </a:solidFill>
                <a:latin typeface="Times New Roman" panose="02020603050405020304" pitchFamily="18" charset="0"/>
              </a:rPr>
              <a:t>түнде 2-4</a:t>
            </a:r>
            <a:r>
              <a:rPr lang="kk-KZ" sz="1200" dirty="0">
                <a:solidFill>
                  <a:prstClr val="black"/>
                </a:solidFill>
                <a:latin typeface="Times New Roman" panose="02020603050405020304" pitchFamily="18" charset="0"/>
              </a:rPr>
              <a:t> </a:t>
            </a:r>
            <a:r>
              <a:rPr lang="kk-KZ" sz="1200" dirty="0" smtClean="0">
                <a:solidFill>
                  <a:prstClr val="black"/>
                </a:solidFill>
                <a:latin typeface="Times New Roman" panose="02020603050405020304" pitchFamily="18" charset="0"/>
              </a:rPr>
              <a:t>градус аяз, </a:t>
            </a:r>
            <a:r>
              <a:rPr lang="kk-KZ" sz="1200" dirty="0">
                <a:solidFill>
                  <a:prstClr val="black"/>
                </a:solidFill>
                <a:latin typeface="Times New Roman" panose="02020603050405020304" pitchFamily="18" charset="0"/>
              </a:rPr>
              <a:t>күндіз </a:t>
            </a:r>
            <a:r>
              <a:rPr lang="kk-KZ" sz="1200" dirty="0" smtClean="0">
                <a:solidFill>
                  <a:prstClr val="black"/>
                </a:solidFill>
                <a:latin typeface="Times New Roman" panose="02020603050405020304" pitchFamily="18" charset="0"/>
              </a:rPr>
              <a:t>0-2</a:t>
            </a:r>
            <a:r>
              <a:rPr lang="kk-KZ" sz="1200" kern="900" dirty="0">
                <a:solidFill>
                  <a:srgbClr val="000000"/>
                </a:solidFill>
                <a:latin typeface="Times New Roman" panose="02020603050405020304" pitchFamily="18" charset="0"/>
                <a:ea typeface="Times New Roman" panose="02020603050405020304" pitchFamily="18" charset="0"/>
              </a:rPr>
              <a:t> градус </a:t>
            </a:r>
            <a:r>
              <a:rPr lang="kk-KZ" sz="1200" kern="900" dirty="0" smtClean="0">
                <a:solidFill>
                  <a:srgbClr val="000000"/>
                </a:solidFill>
                <a:latin typeface="Times New Roman" panose="02020603050405020304" pitchFamily="18" charset="0"/>
                <a:ea typeface="Times New Roman" panose="02020603050405020304" pitchFamily="18" charset="0"/>
              </a:rPr>
              <a:t>жылы.</a:t>
            </a:r>
            <a:endParaRPr lang="kk-KZ" sz="1200" dirty="0" smtClean="0">
              <a:solidFill>
                <a:prstClr val="black"/>
              </a:solidFill>
              <a:latin typeface="Times New Roman" panose="02020603050405020304" pitchFamily="18" charset="0"/>
            </a:endParaRP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07 қараша</a:t>
            </a:r>
            <a:endParaRPr lang="kk-KZ"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06 қараша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07 қараша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 (қар, жаңбыр</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көктайғақ.</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Оңтүстік-батыстан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күші 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0-2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аяз.</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74186164"/>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0.594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786799591"/>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06,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07 қараша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26587</TotalTime>
  <Words>593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5190</cp:revision>
  <cp:lastPrinted>2021-07-01T07:38:07Z</cp:lastPrinted>
  <dcterms:created xsi:type="dcterms:W3CDTF">2018-03-27T06:03:00Z</dcterms:created>
  <dcterms:modified xsi:type="dcterms:W3CDTF">2025-11-05T08:30:25Z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