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p:scale>
          <a:sx n="124" d="100"/>
          <a:sy n="124" d="100"/>
        </p:scale>
        <p:origin x="156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629664671"/>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05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6</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кей уақыттарда қар, жаяу </a:t>
            </a:r>
            <a:r>
              <a:rPr lang="kk-KZ" sz="1200" dirty="0" smtClean="0">
                <a:solidFill>
                  <a:prstClr val="black"/>
                </a:solidFill>
                <a:latin typeface="Times New Roman" panose="02020603050405020304" pitchFamily="18" charset="0"/>
                <a:cs typeface="Times New Roman" pitchFamily="18" charset="0"/>
              </a:rPr>
              <a:t>бұрқасын. Жолдарда көктайғақ</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Оңтүстік-батыстан жел </a:t>
            </a:r>
            <a:r>
              <a:rPr lang="kk-KZ" sz="1200" dirty="0" smtClean="0">
                <a:solidFill>
                  <a:prstClr val="black"/>
                </a:solidFill>
                <a:latin typeface="Times New Roman" panose="02020603050405020304" pitchFamily="18" charset="0"/>
                <a:cs typeface="Times New Roman" pitchFamily="18" charset="0"/>
              </a:rPr>
              <a:t>соғады, күші 9-14, </a:t>
            </a:r>
            <a:r>
              <a:rPr lang="kk-KZ" sz="1200" dirty="0" smtClean="0">
                <a:solidFill>
                  <a:prstClr val="black"/>
                </a:solidFill>
                <a:latin typeface="Times New Roman" panose="02020603050405020304" pitchFamily="18" charset="0"/>
                <a:cs typeface="Times New Roman" pitchFamily="18" charset="0"/>
              </a:rPr>
              <a:t>таңертең және күндіз екпіні </a:t>
            </a:r>
            <a:r>
              <a:rPr lang="kk-KZ" sz="1200" dirty="0" smtClean="0">
                <a:solidFill>
                  <a:prstClr val="black"/>
                </a:solidFill>
                <a:latin typeface="Times New Roman" panose="02020603050405020304" pitchFamily="18" charset="0"/>
                <a:cs typeface="Times New Roman" pitchFamily="18" charset="0"/>
              </a:rPr>
              <a:t>15-20 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8-10, күндіз 0-2 </a:t>
            </a:r>
            <a:r>
              <a:rPr lang="kk-KZ" sz="1200" dirty="0" smtClean="0">
                <a:solidFill>
                  <a:prstClr val="black"/>
                </a:solidFill>
                <a:latin typeface="Times New Roman" panose="02020603050405020304" pitchFamily="18" charset="0"/>
                <a:cs typeface="Times New Roman" pitchFamily="18" charset="0"/>
              </a:rPr>
              <a:t>градус аяз.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07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6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07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a:solidFill>
                  <a:prstClr val="black"/>
                </a:solidFill>
                <a:latin typeface="Times New Roman" panose="02020603050405020304" pitchFamily="18" charset="0"/>
                <a:cs typeface="Times New Roman" pitchFamily="18" charset="0"/>
              </a:rPr>
              <a:t>кей уақыттарда </a:t>
            </a:r>
            <a:r>
              <a:rPr lang="kk-KZ" sz="1200" dirty="0" smtClean="0">
                <a:solidFill>
                  <a:prstClr val="black"/>
                </a:solidFill>
                <a:latin typeface="Times New Roman" panose="02020603050405020304" pitchFamily="18" charset="0"/>
                <a:cs typeface="Times New Roman" pitchFamily="18" charset="0"/>
              </a:rPr>
              <a:t>жауын-шашын </a:t>
            </a:r>
            <a:r>
              <a:rPr lang="" sz="1200" dirty="0" smtClean="0">
                <a:solidFill>
                  <a:prstClr val="black"/>
                </a:solidFill>
                <a:latin typeface="Times New Roman" panose="02020603050405020304" pitchFamily="18" charset="0"/>
                <a:cs typeface="Times New Roman" pitchFamily="18" charset="0"/>
              </a:rPr>
              <a:t>(жа</a:t>
            </a:r>
            <a:r>
              <a:rPr lang="kk-KZ" sz="1200" dirty="0" smtClean="0">
                <a:solidFill>
                  <a:prstClr val="black"/>
                </a:solidFill>
                <a:latin typeface="Times New Roman" panose="02020603050405020304" pitchFamily="18" charset="0"/>
                <a:cs typeface="Times New Roman" pitchFamily="18" charset="0"/>
              </a:rPr>
              <a:t>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жаяу </a:t>
            </a:r>
            <a:r>
              <a:rPr lang="kk-KZ" sz="1200" dirty="0" smtClean="0">
                <a:solidFill>
                  <a:prstClr val="black"/>
                </a:solidFill>
                <a:latin typeface="Times New Roman" panose="02020603050405020304" pitchFamily="18" charset="0"/>
                <a:cs typeface="Times New Roman" pitchFamily="18" charset="0"/>
              </a:rPr>
              <a:t>бұрқасын</a:t>
            </a:r>
            <a:r>
              <a:rPr lang="kk-KZ" sz="1200" dirty="0">
                <a:solidFill>
                  <a:prstClr val="black"/>
                </a:solidFill>
                <a:latin typeface="Times New Roman" panose="02020603050405020304" pitchFamily="18" charset="0"/>
                <a:cs typeface="Times New Roman" pitchFamily="18" charset="0"/>
              </a:rPr>
              <a:t>. Жолдарда </a:t>
            </a:r>
            <a:r>
              <a:rPr lang="kk-KZ" sz="1200" dirty="0" smtClean="0">
                <a:solidFill>
                  <a:prstClr val="black"/>
                </a:solidFill>
                <a:latin typeface="Times New Roman" panose="02020603050405020304" pitchFamily="18" charset="0"/>
                <a:cs typeface="Times New Roman" pitchFamily="18" charset="0"/>
              </a:rPr>
              <a:t>көктайғақ</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a:solidFill>
                  <a:prstClr val="black"/>
                </a:solidFill>
                <a:latin typeface="Times New Roman" panose="02020603050405020304" pitchFamily="18" charset="0"/>
                <a:cs typeface="Times New Roman" pitchFamily="18" charset="0"/>
              </a:rPr>
              <a:t>екпіні </a:t>
            </a:r>
            <a:r>
              <a:rPr lang="kk-KZ" sz="1200" smtClean="0">
                <a:solidFill>
                  <a:prstClr val="black"/>
                </a:solidFill>
                <a:latin typeface="Times New Roman" panose="02020603050405020304" pitchFamily="18" charset="0"/>
                <a:cs typeface="Times New Roman" pitchFamily="18" charset="0"/>
              </a:rPr>
              <a:t>15-20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589365430"/>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70</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/Азилкыясова Л.</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25869</TotalTime>
  <Words>552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3803</cp:revision>
  <cp:lastPrinted>2021-07-01T07:38:07Z</cp:lastPrinted>
  <dcterms:created xsi:type="dcterms:W3CDTF">2018-03-27T06:03:00Z</dcterms:created>
  <dcterms:modified xsi:type="dcterms:W3CDTF">2025-11-05T07:39:56Z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