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062352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xmlns=""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356027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xmlns="" val="3583770891"/>
                    </a:ext>
                  </a:extLst>
                </a:gridCol>
                <a:gridCol w="1456299">
                  <a:extLst>
                    <a:ext uri="{9D8B030D-6E8A-4147-A177-3AD203B41FA5}">
                      <a16:colId xmlns:a16="http://schemas.microsoft.com/office/drawing/2014/main" xmlns="" val="1276116030"/>
                    </a:ext>
                  </a:extLst>
                </a:gridCol>
                <a:gridCol w="1305539">
                  <a:extLst>
                    <a:ext uri="{9D8B030D-6E8A-4147-A177-3AD203B41FA5}">
                      <a16:colId xmlns:a16="http://schemas.microsoft.com/office/drawing/2014/main" xmlns=""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06</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05 қараша с. 20-ден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06</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күндіз қар. Оңтүстік-батыстан жел соғады, күші 9-14 м/с. Ауа температурасы түнде </a:t>
            </a:r>
            <a:r>
              <a:rPr lang="ru-RU" sz="1100" dirty="0">
                <a:latin typeface="Times New Roman" panose="02020603050405020304" pitchFamily="18" charset="0"/>
                <a:cs typeface="Times New Roman" panose="02020603050405020304" pitchFamily="18" charset="0"/>
              </a:rPr>
              <a:t>12-14</a:t>
            </a:r>
            <a:r>
              <a:rPr lang="kk-KZ" sz="1100" dirty="0">
                <a:latin typeface="Times New Roman" panose="02020603050405020304" pitchFamily="18" charset="0"/>
                <a:cs typeface="Times New Roman" panose="02020603050405020304" pitchFamily="18" charset="0"/>
              </a:rPr>
              <a:t> күндіз 3-5 аяз.</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06</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07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қар. Оңтүстік-батыстан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xmlns="" id="{92BA3A8D-8895-4D74-9083-25882232B660}"/>
              </a:ext>
            </a:extLst>
          </p:cNvPr>
          <p:cNvSpPr txBox="1"/>
          <p:nvPr/>
        </p:nvSpPr>
        <p:spPr>
          <a:xfrm>
            <a:off x="5136640" y="2134374"/>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06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07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xmlns=""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48097</TotalTime>
  <Words>576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6989</cp:revision>
  <cp:lastPrinted>2025-07-15T07:11:11Z</cp:lastPrinted>
  <dcterms:created xsi:type="dcterms:W3CDTF">2018-03-27T06:03:00Z</dcterms:created>
  <dcterms:modified xsi:type="dcterms:W3CDTF">2025-11-05T07:10:08Z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