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13" d="100"/>
          <a:sy n="113" d="100"/>
        </p:scale>
        <p:origin x="1914" y="9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1718594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309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05 </a:t>
                      </a:r>
                      <a:r>
                        <a:rPr lang="kk-KZ" altLang="ru-RU" sz="1200" b="1" i="1" dirty="0">
                          <a:solidFill>
                            <a:schemeClr val="tx2">
                              <a:lumMod val="75000"/>
                            </a:schemeClr>
                          </a:solidFill>
                          <a:latin typeface="Times New Roman" pitchFamily="18" charset="0"/>
                          <a:cs typeface="Times New Roman" pitchFamily="18" charset="0"/>
                        </a:rPr>
                        <a:t>қараша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05 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01551899"/>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06</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05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06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Бұлтты, түнде қар, </a:t>
            </a:r>
            <a:r>
              <a:rPr lang="ru-RU" sz="1100" dirty="0" err="1">
                <a:latin typeface="Times New Roman" pitchFamily="18" charset="0"/>
                <a:cs typeface="Times New Roman" pitchFamily="18" charset="0"/>
              </a:rPr>
              <a:t>күндіз жауын-шашын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(жаңбыр,қар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Жаяу</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бұрқасын, көктайғақ.</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жел соғады, күші 15-20 м/с.  Ауа температурасы түнде 5-7 градус аяз, күндіз 1 градус аяз-1 градус жылы.</a:t>
            </a:r>
          </a:p>
          <a:p>
            <a:pPr lvl="0" indent="182563" algn="ctr">
              <a:tabLst>
                <a:tab pos="182563" algn="l"/>
              </a:tabLst>
            </a:pPr>
            <a:r>
              <a:rPr lang="kk-KZ" altLang="ru-RU" sz="1100" b="1" dirty="0">
                <a:solidFill>
                  <a:srgbClr val="000000"/>
                </a:solidFill>
                <a:latin typeface="Times New Roman" pitchFamily="18" charset="0"/>
                <a:cs typeface="Times New Roman" pitchFamily="18" charset="0"/>
              </a:rPr>
              <a:t>07 қарашаға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06</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07</a:t>
            </a:r>
            <a:r>
              <a:rPr lang="kk-KZ" altLang="ru-RU" sz="1100" b="1" dirty="0">
                <a:solidFill>
                  <a:srgbClr val="000000"/>
                </a:solidFill>
                <a:latin typeface="Times New Roman" pitchFamily="18" charset="0"/>
                <a:cs typeface="Times New Roman" pitchFamily="18" charset="0"/>
              </a:rPr>
              <a:t> 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қар, жаяу бұрқасын</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9-14, екпіні 15-20 м/с. Ауа </a:t>
            </a:r>
            <a:r>
              <a:rPr lang="kk-KZ" sz="1100">
                <a:latin typeface="Times New Roman" pitchFamily="18" charset="0"/>
                <a:cs typeface="Times New Roman" pitchFamily="18" charset="0"/>
              </a:rPr>
              <a:t>температурасы 0-2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06 </a:t>
            </a:r>
            <a:r>
              <a:rPr lang="kk-KZ" altLang="ru-RU" sz="1100" dirty="0">
                <a:solidFill>
                  <a:srgbClr val="000000"/>
                </a:solidFill>
                <a:latin typeface="Times New Roman" pitchFamily="18" charset="0"/>
                <a:cs typeface="Times New Roman" pitchFamily="18" charset="0"/>
              </a:rPr>
              <a:t>қарашаға</a:t>
            </a:r>
            <a:r>
              <a:rPr lang="kk-KZ" sz="1100" dirty="0">
                <a:solidFill>
                  <a:srgbClr val="000000"/>
                </a:solidFill>
                <a:latin typeface="Times New Roman" pitchFamily="18" charset="0"/>
                <a:cs typeface="Times New Roman" pitchFamily="18" charset="0"/>
              </a:rPr>
              <a:t>,</a:t>
            </a:r>
            <a:r>
              <a:rPr lang="kk-KZ" sz="1100" dirty="0">
                <a:solidFill>
                  <a:schemeClr val="tx1"/>
                </a:solidFill>
                <a:latin typeface="Times New Roman" pitchFamily="18" charset="0"/>
                <a:cs typeface="Times New Roman" pitchFamily="18" charset="0"/>
              </a:rPr>
              <a:t> 07</a:t>
            </a:r>
            <a:r>
              <a:rPr lang="kk-KZ" sz="1100" dirty="0">
                <a:solidFill>
                  <a:srgbClr val="000000"/>
                </a:solidFill>
                <a:latin typeface="Times New Roman" pitchFamily="18" charset="0"/>
                <a:cs typeface="Times New Roman" pitchFamily="18" charset="0"/>
              </a:rPr>
              <a:t> қарашаға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17387</TotalTime>
  <Words>565</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7096</cp:revision>
  <cp:lastPrinted>2021-07-01T03:56:27Z</cp:lastPrinted>
  <dcterms:created xsi:type="dcterms:W3CDTF">2018-03-27T06:03:00Z</dcterms:created>
  <dcterms:modified xsi:type="dcterms:W3CDTF">2025-11-05T07:21:44Z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