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142"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294247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979800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Жел оңтүстік-шығыстан, күші 9-14 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0-2 жылы</a:t>
            </a:r>
            <a:r>
              <a:rPr lang="kk-KZ" sz="1100" dirty="0">
                <a:solidFill>
                  <a:srgbClr val="000000"/>
                </a:solidFill>
                <a:latin typeface="Times New Roman" panose="02020603050405020304" pitchFamily="18" charset="0"/>
                <a:cs typeface="Times New Roman" panose="02020603050405020304" pitchFamily="18" charset="0"/>
                <a:sym typeface="+mn-ea"/>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30906</TotalTime>
  <Words>582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4095</cp:revision>
  <cp:lastPrinted>2021-07-01T07:38:07Z</cp:lastPrinted>
  <dcterms:created xsi:type="dcterms:W3CDTF">2018-03-27T06:03:00Z</dcterms:created>
  <dcterms:modified xsi:type="dcterms:W3CDTF">2025-11-05T07:09:14Z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