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1" r:id="rId2"/>
    <p:sldId id="265" r:id="rId3"/>
    <p:sldId id="266" r:id="rId4"/>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113" d="100"/>
          <a:sy n="113" d="100"/>
        </p:scale>
        <p:origin x="1914" y="84"/>
      </p:cViewPr>
      <p:guideLst>
        <p:guide orient="horz" pos="2159"/>
        <p:guide pos="3102"/>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508417575"/>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329839563"/>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,063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928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06 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05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06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Аздаған бұлтты</a:t>
            </a:r>
            <a:r>
              <a:rPr lang="kk-KZ" sz="1200" kern="1400" dirty="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Оңтүстік-шығыстан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3-8 </a:t>
            </a:r>
            <a:r>
              <a:rPr lang="kk-KZ" sz="1200" kern="1400" dirty="0">
                <a:solidFill>
                  <a:srgbClr val="000000"/>
                </a:solidFill>
                <a:latin typeface="Times New Roman"/>
                <a:ea typeface="Times New Roman"/>
              </a:rPr>
              <a:t>м/с. Ауа температурасы түнде 0-2, күндіз 7-9 жылы.</a:t>
            </a:r>
            <a:endParaRPr lang="ru-RU" altLang="ru-RU" sz="1150" b="1" dirty="0" smtClean="0">
              <a:latin typeface="Times New Roman" pitchFamily="18" charset="0"/>
              <a:cs typeface="Times New Roman" pitchFamily="18" charset="0"/>
            </a:endParaRPr>
          </a:p>
          <a:p>
            <a:pPr algn="ct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06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07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solidFill>
                  <a:srgbClr val="000000"/>
                </a:solidFill>
                <a:latin typeface="Times New Roman"/>
                <a:ea typeface="Times New Roman"/>
              </a:rPr>
              <a:t>Аздаған бұлтты</a:t>
            </a:r>
            <a:r>
              <a:rPr lang="kk-KZ" sz="1200" kern="1400" dirty="0" smtClean="0">
                <a:latin typeface="Times New Roman"/>
                <a:ea typeface="Times New Roman"/>
              </a:rPr>
              <a:t>, жауын-шашынсыз. </a:t>
            </a:r>
            <a:r>
              <a:rPr lang="kk-KZ" sz="1200" kern="1400">
                <a:solidFill>
                  <a:srgbClr val="000000"/>
                </a:solidFill>
                <a:latin typeface="Times New Roman"/>
                <a:ea typeface="Times New Roman"/>
              </a:rPr>
              <a:t>Оңтүстік</a:t>
            </a:r>
            <a:r>
              <a:rPr lang="kk-KZ" sz="1200" kern="1400" smtClean="0">
                <a:latin typeface="Times New Roman"/>
                <a:ea typeface="Times New Roman"/>
              </a:rPr>
              <a:t>-шығыстан </a:t>
            </a:r>
            <a:r>
              <a:rPr lang="kk-KZ" sz="1200" kern="1400" dirty="0" smtClean="0">
                <a:latin typeface="Times New Roman"/>
                <a:ea typeface="Times New Roman"/>
              </a:rPr>
              <a:t>жел соғады, күші 1-6 м/с. Ауа температурасы 1-3 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133684"/>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31124</TotalTime>
  <Words>958</Words>
  <Application>Microsoft Office PowerPoint</Application>
  <PresentationFormat>Лист A4 (210x297 мм)</PresentationFormat>
  <Paragraphs>149</Paragraphs>
  <Slides>3</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vt:i4>
      </vt:variant>
    </vt:vector>
  </HeadingPairs>
  <TitlesOfParts>
    <vt:vector size="8" baseType="lpstr">
      <vt:lpstr>宋体</vt:lpstr>
      <vt:lpstr>Arial</vt:lpstr>
      <vt:lpstr>Calibri</vt:lpstr>
      <vt:lpstr>Times New Roman</vt: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5100</cp:revision>
  <cp:lastPrinted>2023-02-06T06:57:51Z</cp:lastPrinted>
  <dcterms:created xsi:type="dcterms:W3CDTF">2018-03-27T06:03:00Z</dcterms:created>
  <dcterms:modified xsi:type="dcterms:W3CDTF">2025-11-05T07:23:35Z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