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58789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қар, жаяу бұрқасын. оңтүстік-батыстан жел соғады, күші 9-14, күндіз екпіні 15-18 м/с. </a:t>
            </a:r>
            <a:r>
              <a:rPr lang="kk-KZ" altLang="ru-RU" sz="1200">
                <a:latin typeface="Times New Roman" panose="02020603050405020304" pitchFamily="18" charset="0"/>
                <a:cs typeface="Times New Roman" panose="02020603050405020304" pitchFamily="18" charset="0"/>
              </a:rPr>
              <a:t>Ауа температурасы түнде 11-13 градус аяз, күндіз 3-5 градус аяз.</a:t>
            </a:r>
            <a:endParaRPr lang="kk-KZ" altLang="ru-RU" sz="1200">
              <a:solidFill>
                <a:srgbClr val="FF0000"/>
              </a:solidFill>
              <a:latin typeface="Times New Roman" panose="02020603050405020304" pitchFamily="18" charset="0"/>
              <a:cs typeface="Times New Roman" panose="02020603050405020304" pitchFamily="18" charset="0"/>
            </a:endParaRP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14187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25084</TotalTime>
  <Words>590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4966</cp:revision>
  <cp:lastPrinted>2021-07-01T03:56:27Z</cp:lastPrinted>
  <dcterms:created xsi:type="dcterms:W3CDTF">2018-03-27T06:03:00Z</dcterms:created>
  <dcterms:modified xsi:type="dcterms:W3CDTF">2025-11-05T08:03:25Z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