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8974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754326"/>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6-8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385868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xmlns="" val="3583770891"/>
                    </a:ext>
                  </a:extLst>
                </a:gridCol>
                <a:gridCol w="1428444">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r>
                        <a:rPr lang="en-US"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9635022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Жолмурат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16603</TotalTime>
  <Words>537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3934</cp:revision>
  <cp:lastPrinted>2021-07-01T07:38:07Z</cp:lastPrinted>
  <dcterms:created xsi:type="dcterms:W3CDTF">2018-03-27T06:03:00Z</dcterms:created>
  <dcterms:modified xsi:type="dcterms:W3CDTF">2025-11-05T07:11:31Z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