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06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05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06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Солтүстік-батыстан жел соғады, күші 7-12 м/с. Ауа температурасы түнде 6-8 градус аяз, күндіз 1-3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06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07</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түнде 10-12 градус аяз. </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0,012</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21726</TotalTime>
  <Words>536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5408</cp:revision>
  <cp:lastPrinted>2021-07-01T03:56:27Z</cp:lastPrinted>
  <dcterms:created xsi:type="dcterms:W3CDTF">2018-03-27T06:03:00Z</dcterms:created>
  <dcterms:modified xsi:type="dcterms:W3CDTF">2025-11-05T07:49:49Z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