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656791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оңтүстік-батыстан, батыстан, соғады, күші 5-10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53876" y="225770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3100326"/>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22455</TotalTime>
  <Words>648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4012</cp:revision>
  <cp:lastPrinted>2021-07-01T03:56:27Z</cp:lastPrinted>
  <dcterms:created xsi:type="dcterms:W3CDTF">2018-03-27T06:03:00Z</dcterms:created>
  <dcterms:modified xsi:type="dcterms:W3CDTF">2025-11-05T08:27:33Z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