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7343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188360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оңтүстік-батыстан, оңтүстіктен соғады, күші 7-12 м/с. Ауа температурасы түнде 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0-2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36240</TotalTime>
  <Words>564</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6898</cp:revision>
  <cp:lastPrinted>2021-07-01T03:56:27Z</cp:lastPrinted>
  <dcterms:created xsi:type="dcterms:W3CDTF">2018-03-27T06:03:00Z</dcterms:created>
  <dcterms:modified xsi:type="dcterms:W3CDTF">2025-11-05T09:08:33Z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