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57893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4015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снег, днем осадки (дождь, снег). Поземок, на дорогах гололедица. Ветер юго-западный 9-14, утром и днем порывы 15-20 м/с. Температура воздуха ночью 1-3 мороза,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снег), на дорогах гололедица. Ветер юго-западный 15-20 м/с. Температура воздуха  около 0 градусов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0260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24980</TotalTime>
  <Words>624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3912</cp:revision>
  <cp:lastPrinted>2021-07-01T03:56:27Z</cp:lastPrinted>
  <dcterms:created xsi:type="dcterms:W3CDTF">2018-03-27T06:03:00Z</dcterms:created>
  <dcterms:modified xsi:type="dcterms:W3CDTF">2025-11-06T05:51:54Z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