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1632323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5-10 м/с. Температура воздуха ночью 7-9 мороза, днем 4-6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14133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Ж.А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5332</TotalTime>
  <Words>558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935</cp:revision>
  <cp:lastPrinted>2021-07-01T03:56:27Z</cp:lastPrinted>
  <dcterms:created xsi:type="dcterms:W3CDTF">2024-09-22T07:48:17Z</dcterms:created>
  <dcterms:modified xsi:type="dcterms:W3CDTF">2025-11-06T06:58:34Z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