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48229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ночью 5-7, 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гололед, низовая метель. Ночью и утром туман. Ветер юго-западный  9-14, порывы 15-20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25316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4988</cp:revision>
  <cp:lastPrinted>2021-07-01T03:56:27Z</cp:lastPrinted>
  <dcterms:created xsi:type="dcterms:W3CDTF">2018-03-27T06:03:00Z</dcterms:created>
  <dcterms:modified xsi:type="dcterms:W3CDTF">2025-11-06T07:16:36Z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