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8503426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310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осадки (дождь, снег), гололед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6-11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около 0 градусов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9162104"/>
              </p:ext>
            </p:extLst>
          </p:nvPr>
        </p:nvGraphicFramePr>
        <p:xfrm>
          <a:off x="5049291" y="4016519"/>
          <a:ext cx="4613617" cy="23319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56601</TotalTime>
  <Words>596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6447</cp:revision>
  <cp:lastPrinted>2021-02-03T11:37:00Z</cp:lastPrinted>
  <dcterms:created xsi:type="dcterms:W3CDTF">2018-03-27T06:03:00Z</dcterms:created>
  <dcterms:modified xsi:type="dcterms:W3CDTF">2025-11-06T08:44:20Z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