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07835242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№310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ноября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 9-14, порывы 15-20 м/с. Температура воздуха ночью 5-7, днем 0-2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снег, гололед, низовая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метель. Ночью и утром туман.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5248776"/>
              </p:ext>
            </p:extLst>
          </p:nvPr>
        </p:nvGraphicFramePr>
        <p:xfrm>
          <a:off x="5103847" y="4149080"/>
          <a:ext cx="4536504" cy="21966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1.325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28198</TotalTime>
  <Words>659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5146</cp:revision>
  <cp:lastPrinted>2021-07-01T03:56:27Z</cp:lastPrinted>
  <dcterms:created xsi:type="dcterms:W3CDTF">2018-03-27T06:03:00Z</dcterms:created>
  <dcterms:modified xsi:type="dcterms:W3CDTF">2025-11-06T07:17:08Z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