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0220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ноября по 20 ч 07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(дождь,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мороза,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08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(дождь,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16741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ночью 08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29994</TotalTime>
  <Words>606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5171</cp:revision>
  <cp:lastPrinted>2021-07-01T03:56:27Z</cp:lastPrinted>
  <dcterms:created xsi:type="dcterms:W3CDTF">2018-03-27T06:03:00Z</dcterms:created>
  <dcterms:modified xsi:type="dcterms:W3CDTF">2025-11-06T06:53:33Z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