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10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54613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№310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087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рассевание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361829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1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>
                <a:solidFill>
                  <a:srgbClr val="000000"/>
                </a:solidFill>
                <a:latin typeface="Tahoma"/>
              </a:rPr>
              <a:t> 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юго-западный7-12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ночью 0-2 мороза,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уман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юго-западный 7-12 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4-6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34953</TotalTime>
  <Words>540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6313</cp:revision>
  <cp:lastPrinted>2021-07-01T03:56:27Z</cp:lastPrinted>
  <dcterms:created xsi:type="dcterms:W3CDTF">2018-03-27T06:03:00Z</dcterms:created>
  <dcterms:modified xsi:type="dcterms:W3CDTF">2025-11-06T06:20:01Z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